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73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64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8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6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1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00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59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057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2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0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08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64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ubtitle 2"/>
          <p:cNvSpPr txBox="1">
            <a:spLocks/>
          </p:cNvSpPr>
          <p:nvPr/>
        </p:nvSpPr>
        <p:spPr>
          <a:xfrm>
            <a:off x="140370" y="2162780"/>
            <a:ext cx="3219490" cy="46435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3501189" y="2177717"/>
            <a:ext cx="8530391" cy="463215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6610" y="185069"/>
            <a:ext cx="10274969" cy="789489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en-US" b="1" smtClean="0">
                <a:solidFill>
                  <a:schemeClr val="accent6">
                    <a:lumMod val="50000"/>
                  </a:schemeClr>
                </a:solidFill>
              </a:rPr>
              <a:t>Insert Title here – preferably in this Font</a:t>
            </a:r>
            <a:endParaRPr lang="en-US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3052" b="1665"/>
          <a:stretch/>
        </p:blipFill>
        <p:spPr>
          <a:xfrm>
            <a:off x="303303" y="185069"/>
            <a:ext cx="1305515" cy="1297719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140370" y="1624262"/>
            <a:ext cx="3219490" cy="39704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smtClean="0">
                <a:solidFill>
                  <a:schemeClr val="bg1"/>
                </a:solidFill>
              </a:rPr>
              <a:t>Methods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501189" y="1624262"/>
            <a:ext cx="8530391" cy="39704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smtClean="0">
                <a:solidFill>
                  <a:schemeClr val="bg1"/>
                </a:solidFill>
              </a:rPr>
              <a:t>Outcomes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8148" y="2325747"/>
            <a:ext cx="30239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/>
              <a:t>Short phrases that describe your methods</a:t>
            </a:r>
          </a:p>
          <a:p>
            <a:endParaRPr lang="en-US" sz="1400" smtClean="0"/>
          </a:p>
          <a:p>
            <a:r>
              <a:rPr lang="en-US" sz="1400"/>
              <a:t>Insert relavant photos, flowcharts, figures, tables, graphs, … instead of the long sentenses</a:t>
            </a:r>
          </a:p>
        </p:txBody>
      </p:sp>
      <p:sp>
        <p:nvSpPr>
          <p:cNvPr id="11" name="TextBox 10"/>
          <p:cNvSpPr txBox="1"/>
          <p:nvPr/>
        </p:nvSpPr>
        <p:spPr>
          <a:xfrm rot="16200000">
            <a:off x="-609866" y="5435040"/>
            <a:ext cx="22880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mtClean="0"/>
              <a:t>You can rotate texts for better space management</a:t>
            </a:r>
            <a:endParaRPr lang="en-US" sz="1200"/>
          </a:p>
        </p:txBody>
      </p:sp>
      <p:sp>
        <p:nvSpPr>
          <p:cNvPr id="27" name="TextBox 26"/>
          <p:cNvSpPr txBox="1"/>
          <p:nvPr/>
        </p:nvSpPr>
        <p:spPr>
          <a:xfrm>
            <a:off x="3612526" y="2325747"/>
            <a:ext cx="266298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/>
              <a:t>Short phrases that describe your main and outstanding results</a:t>
            </a:r>
          </a:p>
          <a:p>
            <a:endParaRPr lang="en-US" sz="1400" smtClean="0"/>
          </a:p>
          <a:p>
            <a:endParaRPr lang="en-US" sz="1400" smtClean="0"/>
          </a:p>
          <a:p>
            <a:r>
              <a:rPr lang="en-US" sz="1400" smtClean="0"/>
              <a:t>Insert relavant photos, flowcharts, figures, tables, graphs, … instead of the long sentenses</a:t>
            </a:r>
            <a:endParaRPr lang="en-US" sz="140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1756610" y="1023670"/>
            <a:ext cx="10274969" cy="50434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smtClean="0">
                <a:solidFill>
                  <a:srgbClr val="92D050"/>
                </a:solidFill>
              </a:rPr>
              <a:t>Authors and Affiliations </a:t>
            </a:r>
            <a:r>
              <a:rPr lang="en-US" sz="1600" b="1">
                <a:solidFill>
                  <a:srgbClr val="92D050"/>
                </a:solidFill>
              </a:rPr>
              <a:t>– preferably in this Font</a:t>
            </a:r>
            <a:endParaRPr lang="en-US" sz="1600">
              <a:solidFill>
                <a:srgbClr val="92D050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8963526" y="5847347"/>
            <a:ext cx="3068053" cy="93387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u="sng" smtClean="0">
                <a:solidFill>
                  <a:schemeClr val="bg1"/>
                </a:solidFill>
              </a:rPr>
              <a:t>Financial Sources</a:t>
            </a:r>
            <a:endParaRPr lang="en-US" sz="1600" u="sng">
              <a:solidFill>
                <a:schemeClr val="bg1"/>
              </a:solidFill>
            </a:endParaRPr>
          </a:p>
          <a:p>
            <a:pPr algn="l"/>
            <a:r>
              <a:rPr lang="en-US" sz="1400" smtClean="0">
                <a:solidFill>
                  <a:schemeClr val="bg1"/>
                </a:solidFill>
              </a:rPr>
              <a:t>This study was supported by …</a:t>
            </a:r>
          </a:p>
        </p:txBody>
      </p:sp>
    </p:spTree>
    <p:extLst>
      <p:ext uri="{BB962C8B-B14F-4D97-AF65-F5344CB8AC3E}">
        <p14:creationId xmlns:p14="http://schemas.microsoft.com/office/powerpoint/2010/main" val="3000128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85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MNA</dc:creator>
  <cp:lastModifiedBy>user</cp:lastModifiedBy>
  <cp:revision>10</cp:revision>
  <dcterms:created xsi:type="dcterms:W3CDTF">2023-06-07T10:25:20Z</dcterms:created>
  <dcterms:modified xsi:type="dcterms:W3CDTF">2023-11-21T05:25:55Z</dcterms:modified>
</cp:coreProperties>
</file>