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6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0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5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5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0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B110F-4B4B-4CBB-9DE2-9CF06F6F36A6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19E7-9157-47BE-B6E3-8A880366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6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2"/>
          <p:cNvSpPr txBox="1">
            <a:spLocks/>
          </p:cNvSpPr>
          <p:nvPr/>
        </p:nvSpPr>
        <p:spPr>
          <a:xfrm>
            <a:off x="140369" y="2162780"/>
            <a:ext cx="8113293" cy="46435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8373980" y="2174126"/>
            <a:ext cx="3657600" cy="46321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443" y="185069"/>
            <a:ext cx="10274969" cy="789489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fa-IR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عنوان – ترجیحا</a:t>
            </a:r>
            <a:r>
              <a:rPr lang="fa-IR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ً</a:t>
            </a:r>
            <a:r>
              <a:rPr lang="fa-IR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 در همین فونت</a:t>
            </a:r>
            <a:endParaRPr lang="en-US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0370" y="1672390"/>
            <a:ext cx="8113292" cy="39704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000" b="1" smtClean="0">
                <a:solidFill>
                  <a:schemeClr val="bg1"/>
                </a:solidFill>
                <a:cs typeface="B Titr" panose="00000700000000000000" pitchFamily="2" charset="-78"/>
              </a:rPr>
              <a:t>نتایج و دستاوردها</a:t>
            </a:r>
            <a:endParaRPr lang="en-US" sz="200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373980" y="1672390"/>
            <a:ext cx="3657600" cy="39704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000" b="1" smtClean="0">
                <a:solidFill>
                  <a:schemeClr val="bg1"/>
                </a:solidFill>
                <a:cs typeface="B Titr" panose="00000700000000000000" pitchFamily="2" charset="-78"/>
              </a:rPr>
              <a:t>روش تحقیق</a:t>
            </a:r>
            <a:endParaRPr lang="en-US" sz="200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9325" y="2325747"/>
            <a:ext cx="230605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IQ" sz="1400" b="1">
                <a:cs typeface="B Nazanin" panose="00000400000000000000" pitchFamily="2" charset="-78"/>
              </a:rPr>
              <a:t>عبارات کوتاهی که </a:t>
            </a:r>
            <a:r>
              <a:rPr lang="fa-IR" sz="1400" b="1" smtClean="0">
                <a:cs typeface="B Nazanin" panose="00000400000000000000" pitchFamily="2" charset="-78"/>
              </a:rPr>
              <a:t>روش تحقیق </a:t>
            </a:r>
            <a:r>
              <a:rPr lang="ar-IQ" sz="1400" b="1" smtClean="0">
                <a:cs typeface="B Nazanin" panose="00000400000000000000" pitchFamily="2" charset="-78"/>
              </a:rPr>
              <a:t>شما </a:t>
            </a:r>
            <a:r>
              <a:rPr lang="ar-IQ" sz="1400" b="1">
                <a:cs typeface="B Nazanin" panose="00000400000000000000" pitchFamily="2" charset="-78"/>
              </a:rPr>
              <a:t>را توصیف می کند</a:t>
            </a:r>
            <a:r>
              <a:rPr lang="fa-IR" sz="1400" b="1">
                <a:cs typeface="B Nazanin" panose="00000400000000000000" pitchFamily="2" charset="-78"/>
              </a:rPr>
              <a:t> در این قسمت آورده شود.</a:t>
            </a:r>
            <a:endParaRPr lang="en-US" sz="1400" b="1">
              <a:cs typeface="B Nazanin" panose="00000400000000000000" pitchFamily="2" charset="-78"/>
            </a:endParaRPr>
          </a:p>
          <a:p>
            <a:endParaRPr lang="en-US" sz="1400" smtClean="0"/>
          </a:p>
          <a:p>
            <a:pPr algn="just" rtl="1"/>
            <a:r>
              <a:rPr lang="fa-IR" sz="1400" b="1">
                <a:cs typeface="B Nazanin" panose="00000400000000000000" pitchFamily="2" charset="-78"/>
              </a:rPr>
              <a:t>سعی شود از تصاویر، نمودارها، فلوچارتها، جداول و ... به جای متن با جملات بلند استفاده شود.</a:t>
            </a:r>
            <a:endParaRPr lang="en-US" sz="1400" b="1">
              <a:cs typeface="B Nazanin" panose="00000400000000000000" pitchFamily="2" charset="-7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05927" y="2325747"/>
            <a:ext cx="270405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IQ" sz="1400" b="1">
                <a:cs typeface="B Nazanin" panose="00000400000000000000" pitchFamily="2" charset="-78"/>
              </a:rPr>
              <a:t>عبارات کوتاهی که نتایج اصلی و برجسته شما را توصیف می </a:t>
            </a:r>
            <a:r>
              <a:rPr lang="ar-IQ" sz="1400" b="1" smtClean="0">
                <a:cs typeface="B Nazanin" panose="00000400000000000000" pitchFamily="2" charset="-78"/>
              </a:rPr>
              <a:t>کند</a:t>
            </a:r>
            <a:r>
              <a:rPr lang="fa-IR" sz="1400" b="1" smtClean="0">
                <a:cs typeface="B Nazanin" panose="00000400000000000000" pitchFamily="2" charset="-78"/>
              </a:rPr>
              <a:t> در این قسمت آورده شود.</a:t>
            </a:r>
            <a:endParaRPr lang="en-US" sz="1400" b="1" smtClean="0">
              <a:cs typeface="B Nazanin" panose="00000400000000000000" pitchFamily="2" charset="-78"/>
            </a:endParaRPr>
          </a:p>
          <a:p>
            <a:pPr algn="just"/>
            <a:endParaRPr lang="en-US" sz="1400" b="1" smtClean="0">
              <a:cs typeface="B Nazanin" panose="00000400000000000000" pitchFamily="2" charset="-78"/>
            </a:endParaRPr>
          </a:p>
          <a:p>
            <a:pPr algn="just" rtl="1"/>
            <a:r>
              <a:rPr lang="fa-IR" sz="1400" b="1" smtClean="0">
                <a:cs typeface="B Nazanin" panose="00000400000000000000" pitchFamily="2" charset="-78"/>
              </a:rPr>
              <a:t>سعی شود از تصاویر، نمودارها، فلوچارتها، جداول و ... به جای متن با جملات بلند استفاده شود.</a:t>
            </a:r>
            <a:endParaRPr lang="en-US" sz="1400" b="1">
              <a:cs typeface="B Nazanin" panose="00000400000000000000" pitchFamily="2" charset="-78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168443" y="1023670"/>
            <a:ext cx="10274969" cy="5043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1600" b="1" smtClean="0">
                <a:solidFill>
                  <a:srgbClr val="92D050"/>
                </a:solidFill>
                <a:cs typeface="B Nazanin" panose="00000400000000000000" pitchFamily="2" charset="-78"/>
              </a:rPr>
              <a:t>محققین و وابستگی آنها – ترجیحاً در همین فونت</a:t>
            </a:r>
            <a:endParaRPr lang="en-US" sz="1600">
              <a:solidFill>
                <a:srgbClr val="92D050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68443" y="5872412"/>
            <a:ext cx="3068053" cy="93387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fa-IR" sz="1600" b="1" u="sng" smtClean="0">
                <a:solidFill>
                  <a:schemeClr val="bg1"/>
                </a:solidFill>
                <a:cs typeface="B Titr" panose="00000700000000000000" pitchFamily="2" charset="-78"/>
              </a:rPr>
              <a:t>حامی مالی</a:t>
            </a:r>
            <a:endParaRPr lang="en-US" sz="1600" b="1" u="sng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/>
            <a:r>
              <a:rPr lang="fa-IR" sz="1400" smtClean="0">
                <a:solidFill>
                  <a:schemeClr val="bg1"/>
                </a:solidFill>
                <a:cs typeface="B Nazanin" panose="00000400000000000000" pitchFamily="2" charset="-78"/>
              </a:rPr>
              <a:t>این پژوهش با حمایت مالی ...</a:t>
            </a:r>
            <a:endParaRPr lang="en-US" sz="1400" smtClean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pic>
        <p:nvPicPr>
          <p:cNvPr id="1026" name="Picture 2" descr="نسخه چاپی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49" t="10819" r="3453" b="17383"/>
          <a:stretch/>
        </p:blipFill>
        <p:spPr bwMode="auto">
          <a:xfrm>
            <a:off x="10643458" y="166974"/>
            <a:ext cx="1315929" cy="1379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 rot="16200000">
            <a:off x="7621078" y="4251235"/>
            <a:ext cx="23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1400" b="1" smtClean="0">
                <a:cs typeface="B Nazanin" panose="00000400000000000000" pitchFamily="2" charset="-78"/>
              </a:rPr>
              <a:t>می توانید تغییرات دلخواه مانند چرخاندن متون و ... را انجام دهید.</a:t>
            </a:r>
            <a:endParaRPr lang="en-US" sz="1400" b="1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012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MNA</dc:creator>
  <cp:lastModifiedBy>user</cp:lastModifiedBy>
  <cp:revision>10</cp:revision>
  <dcterms:created xsi:type="dcterms:W3CDTF">2023-06-07T10:25:20Z</dcterms:created>
  <dcterms:modified xsi:type="dcterms:W3CDTF">2023-11-21T05:24:59Z</dcterms:modified>
</cp:coreProperties>
</file>